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6" r:id="rId2"/>
    <p:sldId id="264" r:id="rId3"/>
    <p:sldId id="260" r:id="rId4"/>
    <p:sldId id="257" r:id="rId5"/>
    <p:sldId id="258" r:id="rId6"/>
    <p:sldId id="259" r:id="rId7"/>
    <p:sldId id="261" r:id="rId8"/>
    <p:sldId id="262" r:id="rId9"/>
    <p:sldId id="263" r:id="rId10"/>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562" autoAdjust="0"/>
    <p:restoredTop sz="94660"/>
  </p:normalViewPr>
  <p:slideViewPr>
    <p:cSldViewPr snapToGrid="0">
      <p:cViewPr varScale="1">
        <p:scale>
          <a:sx n="98" d="100"/>
          <a:sy n="98" d="100"/>
        </p:scale>
        <p:origin x="102" y="21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7876C97-38BC-4F17-80CD-49593F22D68D}"/>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FB1FFCB6-369F-4CB2-BCB1-6FFD2C23376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C8FA6834-87DE-4C42-AB38-B2593DB86A27}"/>
              </a:ext>
            </a:extLst>
          </p:cNvPr>
          <p:cNvSpPr>
            <a:spLocks noGrp="1"/>
          </p:cNvSpPr>
          <p:nvPr>
            <p:ph type="dt" sz="half" idx="10"/>
          </p:nvPr>
        </p:nvSpPr>
        <p:spPr/>
        <p:txBody>
          <a:bodyPr/>
          <a:lstStyle/>
          <a:p>
            <a:fld id="{48A87A34-81AB-432B-8DAE-1953F412C126}" type="datetimeFigureOut">
              <a:rPr lang="en-US" smtClean="0"/>
              <a:pPr/>
              <a:t>7/13/2018</a:t>
            </a:fld>
            <a:endParaRPr lang="en-US" dirty="0"/>
          </a:p>
        </p:txBody>
      </p:sp>
      <p:sp>
        <p:nvSpPr>
          <p:cNvPr id="5" name="フッター プレースホルダー 4">
            <a:extLst>
              <a:ext uri="{FF2B5EF4-FFF2-40B4-BE49-F238E27FC236}">
                <a16:creationId xmlns:a16="http://schemas.microsoft.com/office/drawing/2014/main" id="{B8373E8E-DAAC-400B-8798-B69C6B661CC2}"/>
              </a:ext>
            </a:extLst>
          </p:cNvPr>
          <p:cNvSpPr>
            <a:spLocks noGrp="1"/>
          </p:cNvSpPr>
          <p:nvPr>
            <p:ph type="ftr" sz="quarter" idx="11"/>
          </p:nvPr>
        </p:nvSpPr>
        <p:spPr/>
        <p:txBody>
          <a:bodyPr/>
          <a:lstStyle/>
          <a:p>
            <a:endParaRPr lang="en-US" dirty="0"/>
          </a:p>
        </p:txBody>
      </p:sp>
      <p:sp>
        <p:nvSpPr>
          <p:cNvPr id="6" name="スライド番号プレースホルダー 5">
            <a:extLst>
              <a:ext uri="{FF2B5EF4-FFF2-40B4-BE49-F238E27FC236}">
                <a16:creationId xmlns:a16="http://schemas.microsoft.com/office/drawing/2014/main" id="{78A7EE19-4F5B-4142-829A-6142B2697792}"/>
              </a:ext>
            </a:extLst>
          </p:cNvPr>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8400865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5CD583-5B70-4647-8F71-E76CED789D87}"/>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F23001CE-C152-4FA9-AE8F-3E83CF363BC9}"/>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6C3C4F8-83EE-4570-BC9B-51B14D330A1F}"/>
              </a:ext>
            </a:extLst>
          </p:cNvPr>
          <p:cNvSpPr>
            <a:spLocks noGrp="1"/>
          </p:cNvSpPr>
          <p:nvPr>
            <p:ph type="dt" sz="half" idx="10"/>
          </p:nvPr>
        </p:nvSpPr>
        <p:spPr/>
        <p:txBody>
          <a:bodyPr/>
          <a:lstStyle/>
          <a:p>
            <a:fld id="{48A87A34-81AB-432B-8DAE-1953F412C126}" type="datetimeFigureOut">
              <a:rPr lang="en-US" smtClean="0"/>
              <a:pPr/>
              <a:t>7/13/2018</a:t>
            </a:fld>
            <a:endParaRPr lang="en-US" dirty="0"/>
          </a:p>
        </p:txBody>
      </p:sp>
      <p:sp>
        <p:nvSpPr>
          <p:cNvPr id="5" name="フッター プレースホルダー 4">
            <a:extLst>
              <a:ext uri="{FF2B5EF4-FFF2-40B4-BE49-F238E27FC236}">
                <a16:creationId xmlns:a16="http://schemas.microsoft.com/office/drawing/2014/main" id="{F8783783-A119-484C-BF42-FF21B0B8BBE2}"/>
              </a:ext>
            </a:extLst>
          </p:cNvPr>
          <p:cNvSpPr>
            <a:spLocks noGrp="1"/>
          </p:cNvSpPr>
          <p:nvPr>
            <p:ph type="ftr" sz="quarter" idx="11"/>
          </p:nvPr>
        </p:nvSpPr>
        <p:spPr/>
        <p:txBody>
          <a:bodyPr/>
          <a:lstStyle/>
          <a:p>
            <a:endParaRPr lang="en-US" dirty="0"/>
          </a:p>
        </p:txBody>
      </p:sp>
      <p:sp>
        <p:nvSpPr>
          <p:cNvPr id="6" name="スライド番号プレースホルダー 5">
            <a:extLst>
              <a:ext uri="{FF2B5EF4-FFF2-40B4-BE49-F238E27FC236}">
                <a16:creationId xmlns:a16="http://schemas.microsoft.com/office/drawing/2014/main" id="{992982D8-6B11-49B8-9FBC-50BAF0FD3419}"/>
              </a:ext>
            </a:extLst>
          </p:cNvPr>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7278010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8A3B5A96-52BC-4E7A-875C-2E61A1A1CB1E}"/>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061BD24A-F3A1-461A-ACDC-47DCCC388755}"/>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EC24296-95EA-479E-B8A9-804881FB1033}"/>
              </a:ext>
            </a:extLst>
          </p:cNvPr>
          <p:cNvSpPr>
            <a:spLocks noGrp="1"/>
          </p:cNvSpPr>
          <p:nvPr>
            <p:ph type="dt" sz="half" idx="10"/>
          </p:nvPr>
        </p:nvSpPr>
        <p:spPr/>
        <p:txBody>
          <a:bodyPr/>
          <a:lstStyle/>
          <a:p>
            <a:fld id="{48A87A34-81AB-432B-8DAE-1953F412C126}" type="datetimeFigureOut">
              <a:rPr lang="en-US" smtClean="0"/>
              <a:pPr/>
              <a:t>7/13/2018</a:t>
            </a:fld>
            <a:endParaRPr lang="en-US" dirty="0"/>
          </a:p>
        </p:txBody>
      </p:sp>
      <p:sp>
        <p:nvSpPr>
          <p:cNvPr id="5" name="フッター プレースホルダー 4">
            <a:extLst>
              <a:ext uri="{FF2B5EF4-FFF2-40B4-BE49-F238E27FC236}">
                <a16:creationId xmlns:a16="http://schemas.microsoft.com/office/drawing/2014/main" id="{669BAFC6-BEF1-47CC-A25A-E36DF01712E9}"/>
              </a:ext>
            </a:extLst>
          </p:cNvPr>
          <p:cNvSpPr>
            <a:spLocks noGrp="1"/>
          </p:cNvSpPr>
          <p:nvPr>
            <p:ph type="ftr" sz="quarter" idx="11"/>
          </p:nvPr>
        </p:nvSpPr>
        <p:spPr/>
        <p:txBody>
          <a:bodyPr/>
          <a:lstStyle/>
          <a:p>
            <a:endParaRPr lang="en-US" dirty="0"/>
          </a:p>
        </p:txBody>
      </p:sp>
      <p:sp>
        <p:nvSpPr>
          <p:cNvPr id="6" name="スライド番号プレースホルダー 5">
            <a:extLst>
              <a:ext uri="{FF2B5EF4-FFF2-40B4-BE49-F238E27FC236}">
                <a16:creationId xmlns:a16="http://schemas.microsoft.com/office/drawing/2014/main" id="{47A68D3A-DFA3-4DEF-B0B6-16EF4C3FEDF5}"/>
              </a:ext>
            </a:extLst>
          </p:cNvPr>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1380872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B3F4FCA-AD22-49D2-A389-0883239D7B10}"/>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2498FC1-0594-4A31-A444-41DFD5070884}"/>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367F081-DB25-46A3-8017-D8B7E2430619}"/>
              </a:ext>
            </a:extLst>
          </p:cNvPr>
          <p:cNvSpPr>
            <a:spLocks noGrp="1"/>
          </p:cNvSpPr>
          <p:nvPr>
            <p:ph type="dt" sz="half" idx="10"/>
          </p:nvPr>
        </p:nvSpPr>
        <p:spPr/>
        <p:txBody>
          <a:bodyPr/>
          <a:lstStyle/>
          <a:p>
            <a:fld id="{48A87A34-81AB-432B-8DAE-1953F412C126}" type="datetimeFigureOut">
              <a:rPr lang="en-US" smtClean="0"/>
              <a:pPr/>
              <a:t>7/13/2018</a:t>
            </a:fld>
            <a:endParaRPr lang="en-US" dirty="0"/>
          </a:p>
        </p:txBody>
      </p:sp>
      <p:sp>
        <p:nvSpPr>
          <p:cNvPr id="5" name="フッター プレースホルダー 4">
            <a:extLst>
              <a:ext uri="{FF2B5EF4-FFF2-40B4-BE49-F238E27FC236}">
                <a16:creationId xmlns:a16="http://schemas.microsoft.com/office/drawing/2014/main" id="{4F71196D-4D72-4684-A79E-BA815254ED9E}"/>
              </a:ext>
            </a:extLst>
          </p:cNvPr>
          <p:cNvSpPr>
            <a:spLocks noGrp="1"/>
          </p:cNvSpPr>
          <p:nvPr>
            <p:ph type="ftr" sz="quarter" idx="11"/>
          </p:nvPr>
        </p:nvSpPr>
        <p:spPr/>
        <p:txBody>
          <a:bodyPr/>
          <a:lstStyle/>
          <a:p>
            <a:endParaRPr lang="en-US" dirty="0"/>
          </a:p>
        </p:txBody>
      </p:sp>
      <p:sp>
        <p:nvSpPr>
          <p:cNvPr id="6" name="スライド番号プレースホルダー 5">
            <a:extLst>
              <a:ext uri="{FF2B5EF4-FFF2-40B4-BE49-F238E27FC236}">
                <a16:creationId xmlns:a16="http://schemas.microsoft.com/office/drawing/2014/main" id="{590806AE-9B57-433B-B08B-E2FD58E863C5}"/>
              </a:ext>
            </a:extLst>
          </p:cNvPr>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9383530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735382D-D1E3-49F5-9B6C-9FA54A6CC70D}"/>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E0875A0-EBDA-4914-B7F9-501F5F69654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B71EDF68-B1E5-4764-A024-929BDAC94284}"/>
              </a:ext>
            </a:extLst>
          </p:cNvPr>
          <p:cNvSpPr>
            <a:spLocks noGrp="1"/>
          </p:cNvSpPr>
          <p:nvPr>
            <p:ph type="dt" sz="half" idx="10"/>
          </p:nvPr>
        </p:nvSpPr>
        <p:spPr/>
        <p:txBody>
          <a:bodyPr/>
          <a:lstStyle/>
          <a:p>
            <a:fld id="{48A87A34-81AB-432B-8DAE-1953F412C126}" type="datetimeFigureOut">
              <a:rPr lang="en-US" smtClean="0"/>
              <a:pPr/>
              <a:t>7/13/2018</a:t>
            </a:fld>
            <a:endParaRPr lang="en-US" dirty="0"/>
          </a:p>
        </p:txBody>
      </p:sp>
      <p:sp>
        <p:nvSpPr>
          <p:cNvPr id="5" name="フッター プレースホルダー 4">
            <a:extLst>
              <a:ext uri="{FF2B5EF4-FFF2-40B4-BE49-F238E27FC236}">
                <a16:creationId xmlns:a16="http://schemas.microsoft.com/office/drawing/2014/main" id="{9BD2ABEE-B9AF-4CF0-A7E0-0D8D316C5DAC}"/>
              </a:ext>
            </a:extLst>
          </p:cNvPr>
          <p:cNvSpPr>
            <a:spLocks noGrp="1"/>
          </p:cNvSpPr>
          <p:nvPr>
            <p:ph type="ftr" sz="quarter" idx="11"/>
          </p:nvPr>
        </p:nvSpPr>
        <p:spPr/>
        <p:txBody>
          <a:bodyPr/>
          <a:lstStyle/>
          <a:p>
            <a:endParaRPr lang="en-US" dirty="0"/>
          </a:p>
        </p:txBody>
      </p:sp>
      <p:sp>
        <p:nvSpPr>
          <p:cNvPr id="6" name="スライド番号プレースホルダー 5">
            <a:extLst>
              <a:ext uri="{FF2B5EF4-FFF2-40B4-BE49-F238E27FC236}">
                <a16:creationId xmlns:a16="http://schemas.microsoft.com/office/drawing/2014/main" id="{A88381AB-A339-4768-BC2C-F24B2E9365EE}"/>
              </a:ext>
            </a:extLst>
          </p:cNvPr>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0500502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D4A7583-465A-4890-A75A-67B8C58E7D40}"/>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BC2CBFE-C230-41D6-BB02-B7869254F962}"/>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DB0DC543-FA8A-4508-A7C6-3CFBB4B94438}"/>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0354CDE2-0AF7-48B2-BFED-2DA8F5DBCA77}"/>
              </a:ext>
            </a:extLst>
          </p:cNvPr>
          <p:cNvSpPr>
            <a:spLocks noGrp="1"/>
          </p:cNvSpPr>
          <p:nvPr>
            <p:ph type="dt" sz="half" idx="10"/>
          </p:nvPr>
        </p:nvSpPr>
        <p:spPr/>
        <p:txBody>
          <a:bodyPr/>
          <a:lstStyle/>
          <a:p>
            <a:fld id="{48A87A34-81AB-432B-8DAE-1953F412C126}" type="datetimeFigureOut">
              <a:rPr lang="en-US" smtClean="0"/>
              <a:pPr/>
              <a:t>7/13/2018</a:t>
            </a:fld>
            <a:endParaRPr lang="en-US" dirty="0"/>
          </a:p>
        </p:txBody>
      </p:sp>
      <p:sp>
        <p:nvSpPr>
          <p:cNvPr id="6" name="フッター プレースホルダー 5">
            <a:extLst>
              <a:ext uri="{FF2B5EF4-FFF2-40B4-BE49-F238E27FC236}">
                <a16:creationId xmlns:a16="http://schemas.microsoft.com/office/drawing/2014/main" id="{2DC4E4DF-FE16-4AF6-A5A1-ED87F004419A}"/>
              </a:ext>
            </a:extLst>
          </p:cNvPr>
          <p:cNvSpPr>
            <a:spLocks noGrp="1"/>
          </p:cNvSpPr>
          <p:nvPr>
            <p:ph type="ftr" sz="quarter" idx="11"/>
          </p:nvPr>
        </p:nvSpPr>
        <p:spPr/>
        <p:txBody>
          <a:bodyPr/>
          <a:lstStyle/>
          <a:p>
            <a:endParaRPr lang="en-US" dirty="0"/>
          </a:p>
        </p:txBody>
      </p:sp>
      <p:sp>
        <p:nvSpPr>
          <p:cNvPr id="7" name="スライド番号プレースホルダー 6">
            <a:extLst>
              <a:ext uri="{FF2B5EF4-FFF2-40B4-BE49-F238E27FC236}">
                <a16:creationId xmlns:a16="http://schemas.microsoft.com/office/drawing/2014/main" id="{9889ABB5-4AF5-4A63-9C5C-54C7B03F66F1}"/>
              </a:ext>
            </a:extLst>
          </p:cNvPr>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89024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42415F-9C57-45BC-82C1-003F49F66C72}"/>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DDE9E56-9C68-4E5F-8876-24097934839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6251C1CE-B712-4E19-87CB-5127651BCFF0}"/>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388CB2F3-D69E-4143-A579-734971FC094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93BF51FD-1E1A-41EC-9CAC-D4B017B95B64}"/>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5E2F390B-98B0-444A-B233-7B5CD237528C}"/>
              </a:ext>
            </a:extLst>
          </p:cNvPr>
          <p:cNvSpPr>
            <a:spLocks noGrp="1"/>
          </p:cNvSpPr>
          <p:nvPr>
            <p:ph type="dt" sz="half" idx="10"/>
          </p:nvPr>
        </p:nvSpPr>
        <p:spPr/>
        <p:txBody>
          <a:bodyPr/>
          <a:lstStyle/>
          <a:p>
            <a:fld id="{48A87A34-81AB-432B-8DAE-1953F412C126}" type="datetimeFigureOut">
              <a:rPr lang="en-US" smtClean="0"/>
              <a:pPr/>
              <a:t>7/13/2018</a:t>
            </a:fld>
            <a:endParaRPr lang="en-US" dirty="0"/>
          </a:p>
        </p:txBody>
      </p:sp>
      <p:sp>
        <p:nvSpPr>
          <p:cNvPr id="8" name="フッター プレースホルダー 7">
            <a:extLst>
              <a:ext uri="{FF2B5EF4-FFF2-40B4-BE49-F238E27FC236}">
                <a16:creationId xmlns:a16="http://schemas.microsoft.com/office/drawing/2014/main" id="{E1D5B6FE-1E9B-4338-9BBC-68E4717EDF28}"/>
              </a:ext>
            </a:extLst>
          </p:cNvPr>
          <p:cNvSpPr>
            <a:spLocks noGrp="1"/>
          </p:cNvSpPr>
          <p:nvPr>
            <p:ph type="ftr" sz="quarter" idx="11"/>
          </p:nvPr>
        </p:nvSpPr>
        <p:spPr/>
        <p:txBody>
          <a:bodyPr/>
          <a:lstStyle/>
          <a:p>
            <a:endParaRPr lang="en-US" dirty="0"/>
          </a:p>
        </p:txBody>
      </p:sp>
      <p:sp>
        <p:nvSpPr>
          <p:cNvPr id="9" name="スライド番号プレースホルダー 8">
            <a:extLst>
              <a:ext uri="{FF2B5EF4-FFF2-40B4-BE49-F238E27FC236}">
                <a16:creationId xmlns:a16="http://schemas.microsoft.com/office/drawing/2014/main" id="{BBDFE525-AB34-4990-B280-0B4085C4AFB2}"/>
              </a:ext>
            </a:extLst>
          </p:cNvPr>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4209573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2A786E8-C888-4065-8F35-FAFF5131626F}"/>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178150DC-2967-437D-86F5-DDB4B52F227A}"/>
              </a:ext>
            </a:extLst>
          </p:cNvPr>
          <p:cNvSpPr>
            <a:spLocks noGrp="1"/>
          </p:cNvSpPr>
          <p:nvPr>
            <p:ph type="dt" sz="half" idx="10"/>
          </p:nvPr>
        </p:nvSpPr>
        <p:spPr/>
        <p:txBody>
          <a:bodyPr/>
          <a:lstStyle/>
          <a:p>
            <a:fld id="{48A87A34-81AB-432B-8DAE-1953F412C126}" type="datetimeFigureOut">
              <a:rPr lang="en-US" smtClean="0"/>
              <a:pPr/>
              <a:t>7/13/2018</a:t>
            </a:fld>
            <a:endParaRPr lang="en-US" dirty="0"/>
          </a:p>
        </p:txBody>
      </p:sp>
      <p:sp>
        <p:nvSpPr>
          <p:cNvPr id="4" name="フッター プレースホルダー 3">
            <a:extLst>
              <a:ext uri="{FF2B5EF4-FFF2-40B4-BE49-F238E27FC236}">
                <a16:creationId xmlns:a16="http://schemas.microsoft.com/office/drawing/2014/main" id="{AD811D9E-A1A2-4626-BBA9-841E43A9BBCF}"/>
              </a:ext>
            </a:extLst>
          </p:cNvPr>
          <p:cNvSpPr>
            <a:spLocks noGrp="1"/>
          </p:cNvSpPr>
          <p:nvPr>
            <p:ph type="ftr" sz="quarter" idx="11"/>
          </p:nvPr>
        </p:nvSpPr>
        <p:spPr/>
        <p:txBody>
          <a:bodyPr/>
          <a:lstStyle/>
          <a:p>
            <a:endParaRPr lang="en-US" dirty="0"/>
          </a:p>
        </p:txBody>
      </p:sp>
      <p:sp>
        <p:nvSpPr>
          <p:cNvPr id="5" name="スライド番号プレースホルダー 4">
            <a:extLst>
              <a:ext uri="{FF2B5EF4-FFF2-40B4-BE49-F238E27FC236}">
                <a16:creationId xmlns:a16="http://schemas.microsoft.com/office/drawing/2014/main" id="{07AE78D4-4E72-4560-8BD9-279C8FD5F06F}"/>
              </a:ext>
            </a:extLst>
          </p:cNvPr>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8810201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E1F7CCB7-0D02-43D8-B9B5-5408099EFC86}"/>
              </a:ext>
            </a:extLst>
          </p:cNvPr>
          <p:cNvSpPr>
            <a:spLocks noGrp="1"/>
          </p:cNvSpPr>
          <p:nvPr>
            <p:ph type="dt" sz="half" idx="10"/>
          </p:nvPr>
        </p:nvSpPr>
        <p:spPr/>
        <p:txBody>
          <a:bodyPr/>
          <a:lstStyle/>
          <a:p>
            <a:fld id="{48A87A34-81AB-432B-8DAE-1953F412C126}" type="datetimeFigureOut">
              <a:rPr lang="en-US" smtClean="0"/>
              <a:pPr/>
              <a:t>7/13/2018</a:t>
            </a:fld>
            <a:endParaRPr lang="en-US" dirty="0"/>
          </a:p>
        </p:txBody>
      </p:sp>
      <p:sp>
        <p:nvSpPr>
          <p:cNvPr id="3" name="フッター プレースホルダー 2">
            <a:extLst>
              <a:ext uri="{FF2B5EF4-FFF2-40B4-BE49-F238E27FC236}">
                <a16:creationId xmlns:a16="http://schemas.microsoft.com/office/drawing/2014/main" id="{D041AC07-E118-4898-8A2F-DF51AF8E3AAB}"/>
              </a:ext>
            </a:extLst>
          </p:cNvPr>
          <p:cNvSpPr>
            <a:spLocks noGrp="1"/>
          </p:cNvSpPr>
          <p:nvPr>
            <p:ph type="ftr" sz="quarter" idx="11"/>
          </p:nvPr>
        </p:nvSpPr>
        <p:spPr/>
        <p:txBody>
          <a:bodyPr/>
          <a:lstStyle/>
          <a:p>
            <a:endParaRPr lang="en-US" dirty="0"/>
          </a:p>
        </p:txBody>
      </p:sp>
      <p:sp>
        <p:nvSpPr>
          <p:cNvPr id="4" name="スライド番号プレースホルダー 3">
            <a:extLst>
              <a:ext uri="{FF2B5EF4-FFF2-40B4-BE49-F238E27FC236}">
                <a16:creationId xmlns:a16="http://schemas.microsoft.com/office/drawing/2014/main" id="{14967C4F-EC93-4EAE-8928-8C479A76E056}"/>
              </a:ext>
            </a:extLst>
          </p:cNvPr>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822285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0C51266-57AA-4885-A167-242225C0BEE3}"/>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6EDB0BD7-1AB4-4176-A2B8-C26EC478B89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40A5E83C-D0A3-441F-9E2E-B0A5923D38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C6A7D5C4-79BE-4F47-AE4D-2AA22894441A}"/>
              </a:ext>
            </a:extLst>
          </p:cNvPr>
          <p:cNvSpPr>
            <a:spLocks noGrp="1"/>
          </p:cNvSpPr>
          <p:nvPr>
            <p:ph type="dt" sz="half" idx="10"/>
          </p:nvPr>
        </p:nvSpPr>
        <p:spPr/>
        <p:txBody>
          <a:bodyPr/>
          <a:lstStyle/>
          <a:p>
            <a:fld id="{48A87A34-81AB-432B-8DAE-1953F412C126}" type="datetimeFigureOut">
              <a:rPr lang="en-US" smtClean="0"/>
              <a:pPr/>
              <a:t>7/13/2018</a:t>
            </a:fld>
            <a:endParaRPr lang="en-US" dirty="0"/>
          </a:p>
        </p:txBody>
      </p:sp>
      <p:sp>
        <p:nvSpPr>
          <p:cNvPr id="6" name="フッター プレースホルダー 5">
            <a:extLst>
              <a:ext uri="{FF2B5EF4-FFF2-40B4-BE49-F238E27FC236}">
                <a16:creationId xmlns:a16="http://schemas.microsoft.com/office/drawing/2014/main" id="{A1AD26D7-A84A-446C-AF5F-31CEF1EF49BA}"/>
              </a:ext>
            </a:extLst>
          </p:cNvPr>
          <p:cNvSpPr>
            <a:spLocks noGrp="1"/>
          </p:cNvSpPr>
          <p:nvPr>
            <p:ph type="ftr" sz="quarter" idx="11"/>
          </p:nvPr>
        </p:nvSpPr>
        <p:spPr/>
        <p:txBody>
          <a:bodyPr/>
          <a:lstStyle/>
          <a:p>
            <a:endParaRPr lang="en-US" dirty="0"/>
          </a:p>
        </p:txBody>
      </p:sp>
      <p:sp>
        <p:nvSpPr>
          <p:cNvPr id="7" name="スライド番号プレースホルダー 6">
            <a:extLst>
              <a:ext uri="{FF2B5EF4-FFF2-40B4-BE49-F238E27FC236}">
                <a16:creationId xmlns:a16="http://schemas.microsoft.com/office/drawing/2014/main" id="{22E34C93-DFF4-48CC-BB8B-2D0D00F383BC}"/>
              </a:ext>
            </a:extLst>
          </p:cNvPr>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2533800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6E8BF8-D221-41BD-A434-7BDEEA2D5559}"/>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58D189FB-C3C3-43C8-9066-B0B7C235CE0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59D554DD-2694-4D6F-9AA6-5F9959BC08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7DED91EE-9B65-4A34-B223-17080159B184}"/>
              </a:ext>
            </a:extLst>
          </p:cNvPr>
          <p:cNvSpPr>
            <a:spLocks noGrp="1"/>
          </p:cNvSpPr>
          <p:nvPr>
            <p:ph type="dt" sz="half" idx="10"/>
          </p:nvPr>
        </p:nvSpPr>
        <p:spPr/>
        <p:txBody>
          <a:bodyPr/>
          <a:lstStyle/>
          <a:p>
            <a:fld id="{48A87A34-81AB-432B-8DAE-1953F412C126}" type="datetimeFigureOut">
              <a:rPr lang="en-US" smtClean="0"/>
              <a:pPr/>
              <a:t>7/13/2018</a:t>
            </a:fld>
            <a:endParaRPr lang="en-US" dirty="0"/>
          </a:p>
        </p:txBody>
      </p:sp>
      <p:sp>
        <p:nvSpPr>
          <p:cNvPr id="6" name="フッター プレースホルダー 5">
            <a:extLst>
              <a:ext uri="{FF2B5EF4-FFF2-40B4-BE49-F238E27FC236}">
                <a16:creationId xmlns:a16="http://schemas.microsoft.com/office/drawing/2014/main" id="{073FE521-6391-411B-83A4-E2AE5F01B6CE}"/>
              </a:ext>
            </a:extLst>
          </p:cNvPr>
          <p:cNvSpPr>
            <a:spLocks noGrp="1"/>
          </p:cNvSpPr>
          <p:nvPr>
            <p:ph type="ftr" sz="quarter" idx="11"/>
          </p:nvPr>
        </p:nvSpPr>
        <p:spPr/>
        <p:txBody>
          <a:bodyPr/>
          <a:lstStyle/>
          <a:p>
            <a:endParaRPr lang="en-US" dirty="0"/>
          </a:p>
        </p:txBody>
      </p:sp>
      <p:sp>
        <p:nvSpPr>
          <p:cNvPr id="7" name="スライド番号プレースホルダー 6">
            <a:extLst>
              <a:ext uri="{FF2B5EF4-FFF2-40B4-BE49-F238E27FC236}">
                <a16:creationId xmlns:a16="http://schemas.microsoft.com/office/drawing/2014/main" id="{2B6D1D16-5CED-4E91-9969-16B178E5C0DF}"/>
              </a:ext>
            </a:extLst>
          </p:cNvPr>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9172762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C7EE3ED6-14ED-4D5D-8567-3E9ED596BC5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4A27967-E468-42DB-B80E-54097DBB8FE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A2CC21F-8711-499B-BB77-D09F845F1CB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87A34-81AB-432B-8DAE-1953F412C126}" type="datetimeFigureOut">
              <a:rPr lang="en-US" smtClean="0"/>
              <a:pPr/>
              <a:t>7/13/2018</a:t>
            </a:fld>
            <a:endParaRPr lang="en-US" dirty="0"/>
          </a:p>
        </p:txBody>
      </p:sp>
      <p:sp>
        <p:nvSpPr>
          <p:cNvPr id="5" name="フッター プレースホルダー 4">
            <a:extLst>
              <a:ext uri="{FF2B5EF4-FFF2-40B4-BE49-F238E27FC236}">
                <a16:creationId xmlns:a16="http://schemas.microsoft.com/office/drawing/2014/main" id="{86E5DB44-7D31-4A7A-A83D-C09ED42D433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スライド番号プレースホルダー 5">
            <a:extLst>
              <a:ext uri="{FF2B5EF4-FFF2-40B4-BE49-F238E27FC236}">
                <a16:creationId xmlns:a16="http://schemas.microsoft.com/office/drawing/2014/main" id="{0A81027F-E7D7-4ED0-A635-91FD24AE5C9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506016629"/>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package" Target="../embeddings/Microsoft_Word_Document.docx"/><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2.png"/><Relationship Id="rId4" Type="http://schemas.openxmlformats.org/officeDocument/2006/relationships/image" Target="../media/image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08572F45-4793-4468-9D01-872862B5839E}"/>
              </a:ext>
            </a:extLst>
          </p:cNvPr>
          <p:cNvSpPr txBox="1"/>
          <p:nvPr/>
        </p:nvSpPr>
        <p:spPr>
          <a:xfrm>
            <a:off x="434898" y="1444223"/>
            <a:ext cx="11452302" cy="646331"/>
          </a:xfrm>
          <a:prstGeom prst="rect">
            <a:avLst/>
          </a:prstGeom>
          <a:noFill/>
          <a:ln>
            <a:solidFill>
              <a:schemeClr val="tx1"/>
            </a:solidFill>
          </a:ln>
        </p:spPr>
        <p:txBody>
          <a:bodyPr wrap="square" rtlCol="0">
            <a:spAutoFit/>
          </a:bodyPr>
          <a:lstStyle/>
          <a:p>
            <a:r>
              <a:rPr kumimoji="1" lang="en-US" altLang="ja-JP" sz="3600" b="1" dirty="0"/>
              <a:t>2018-19</a:t>
            </a:r>
            <a:r>
              <a:rPr kumimoji="1" lang="ja-JP" altLang="en-US" sz="3600" b="1" dirty="0"/>
              <a:t>年度</a:t>
            </a:r>
            <a:r>
              <a:rPr kumimoji="1" lang="en-US" altLang="ja-JP" sz="3600" b="1" dirty="0"/>
              <a:t>RI</a:t>
            </a:r>
            <a:r>
              <a:rPr kumimoji="1" lang="ja-JP" altLang="en-US" sz="3600" b="1" dirty="0"/>
              <a:t>第</a:t>
            </a:r>
            <a:r>
              <a:rPr kumimoji="1" lang="en-US" altLang="ja-JP" sz="3600" b="1" dirty="0"/>
              <a:t>3</a:t>
            </a:r>
            <a:r>
              <a:rPr kumimoji="1" lang="ja-JP" altLang="en-US" sz="3600" b="1" dirty="0"/>
              <a:t>ゾーン「戦略計画推進セミナー」</a:t>
            </a:r>
          </a:p>
        </p:txBody>
      </p:sp>
      <p:pic>
        <p:nvPicPr>
          <p:cNvPr id="5" name="図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31594" y="5478992"/>
            <a:ext cx="1108662" cy="831497"/>
          </a:xfrm>
          <a:prstGeom prst="rect">
            <a:avLst/>
          </a:prstGeom>
        </p:spPr>
      </p:pic>
      <p:sp>
        <p:nvSpPr>
          <p:cNvPr id="2" name="テキスト ボックス 1">
            <a:extLst>
              <a:ext uri="{FF2B5EF4-FFF2-40B4-BE49-F238E27FC236}">
                <a16:creationId xmlns:a16="http://schemas.microsoft.com/office/drawing/2014/main" id="{4FC1327F-FB3F-404B-A787-BA8A9FDB1A5F}"/>
              </a:ext>
            </a:extLst>
          </p:cNvPr>
          <p:cNvSpPr txBox="1"/>
          <p:nvPr/>
        </p:nvSpPr>
        <p:spPr>
          <a:xfrm>
            <a:off x="3965028" y="4829002"/>
            <a:ext cx="7675227" cy="461665"/>
          </a:xfrm>
          <a:prstGeom prst="rect">
            <a:avLst/>
          </a:prstGeom>
          <a:noFill/>
        </p:spPr>
        <p:txBody>
          <a:bodyPr wrap="square" rtlCol="0">
            <a:spAutoFit/>
          </a:bodyPr>
          <a:lstStyle/>
          <a:p>
            <a:r>
              <a:rPr kumimoji="1" lang="en-US" altLang="ja-JP" sz="2400" dirty="0"/>
              <a:t>RI</a:t>
            </a:r>
            <a:r>
              <a:rPr kumimoji="1" lang="ja-JP" altLang="en-US" sz="2400" dirty="0"/>
              <a:t>第</a:t>
            </a:r>
            <a:r>
              <a:rPr kumimoji="1" lang="en-US" altLang="ja-JP" sz="2400" dirty="0"/>
              <a:t>3</a:t>
            </a:r>
            <a:r>
              <a:rPr kumimoji="1" lang="ja-JP" altLang="en-US" sz="2400" dirty="0"/>
              <a:t>ゾーン</a:t>
            </a:r>
            <a:r>
              <a:rPr kumimoji="1" lang="en-US" altLang="ja-JP" sz="2400" dirty="0"/>
              <a:t>RRFC2018-21</a:t>
            </a:r>
            <a:r>
              <a:rPr kumimoji="1" lang="ja-JP" altLang="en-US" sz="2400" dirty="0"/>
              <a:t>年度　田村泰三（柳井</a:t>
            </a:r>
            <a:r>
              <a:rPr kumimoji="1" lang="en-US" altLang="ja-JP" sz="2400" dirty="0"/>
              <a:t>RC)</a:t>
            </a:r>
            <a:endParaRPr kumimoji="1" lang="ja-JP" altLang="en-US" sz="2400" dirty="0"/>
          </a:p>
        </p:txBody>
      </p:sp>
    </p:spTree>
    <p:extLst>
      <p:ext uri="{BB962C8B-B14F-4D97-AF65-F5344CB8AC3E}">
        <p14:creationId xmlns:p14="http://schemas.microsoft.com/office/powerpoint/2010/main" val="7661513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557561" y="2378099"/>
            <a:ext cx="10479319" cy="2369880"/>
          </a:xfrm>
          <a:prstGeom prst="rect">
            <a:avLst/>
          </a:prstGeom>
          <a:noFill/>
        </p:spPr>
        <p:txBody>
          <a:bodyPr wrap="square" rtlCol="0">
            <a:spAutoFit/>
          </a:bodyPr>
          <a:lstStyle/>
          <a:p>
            <a:r>
              <a:rPr lang="ja-JP" altLang="en-US" sz="2800" dirty="0"/>
              <a:t>人道的奉仕の重点化と増加</a:t>
            </a:r>
          </a:p>
          <a:p>
            <a:r>
              <a:rPr lang="en-US" altLang="ja-JP" sz="2400" dirty="0"/>
              <a:t>• </a:t>
            </a:r>
            <a:r>
              <a:rPr lang="ja-JP" altLang="en-US" sz="2400" dirty="0"/>
              <a:t>ポリオを撲滅する</a:t>
            </a:r>
          </a:p>
          <a:p>
            <a:r>
              <a:rPr lang="en-US" altLang="ja-JP" sz="2400" dirty="0"/>
              <a:t>• </a:t>
            </a:r>
            <a:r>
              <a:rPr lang="ja-JP" altLang="en-US" sz="2400" dirty="0"/>
              <a:t>青少年や若きリーダーの支援、および</a:t>
            </a:r>
            <a:r>
              <a:rPr lang="ja-JP" altLang="en-US" sz="2400" dirty="0">
                <a:solidFill>
                  <a:srgbClr val="FF0000"/>
                </a:solidFill>
              </a:rPr>
              <a:t>ロータリーの</a:t>
            </a:r>
            <a:r>
              <a:rPr lang="en-US" altLang="ja-JP" sz="2400" dirty="0">
                <a:solidFill>
                  <a:srgbClr val="FF0000"/>
                </a:solidFill>
              </a:rPr>
              <a:t>6</a:t>
            </a:r>
            <a:r>
              <a:rPr lang="ja-JP" altLang="en-US" sz="2400" dirty="0" err="1">
                <a:solidFill>
                  <a:srgbClr val="FF0000"/>
                </a:solidFill>
              </a:rPr>
              <a:t>つの</a:t>
            </a:r>
            <a:r>
              <a:rPr lang="ja-JP" altLang="en-US" sz="2400" dirty="0">
                <a:solidFill>
                  <a:srgbClr val="FF0000"/>
                </a:solidFill>
              </a:rPr>
              <a:t>重点分野と関連したプログラムや活動において持続可能性を高める</a:t>
            </a:r>
          </a:p>
          <a:p>
            <a:r>
              <a:rPr lang="en-US" altLang="ja-JP" sz="2400" dirty="0"/>
              <a:t>• </a:t>
            </a:r>
            <a:r>
              <a:rPr lang="ja-JP" altLang="en-US" sz="2400" dirty="0"/>
              <a:t>他団体との協力やつながりを深める</a:t>
            </a:r>
          </a:p>
          <a:p>
            <a:r>
              <a:rPr lang="en-US" altLang="ja-JP" sz="2400" dirty="0"/>
              <a:t>• </a:t>
            </a:r>
            <a:r>
              <a:rPr lang="ja-JP" altLang="en-US" sz="2400" dirty="0"/>
              <a:t>地元と海外の地域社会で多大な成果をもたらすプロジェクトを生み出す</a:t>
            </a:r>
            <a:r>
              <a:rPr lang="ja-JP" altLang="en-US" dirty="0"/>
              <a:t>　　</a:t>
            </a:r>
          </a:p>
        </p:txBody>
      </p:sp>
      <p:sp>
        <p:nvSpPr>
          <p:cNvPr id="5" name="テキスト ボックス 4"/>
          <p:cNvSpPr txBox="1"/>
          <p:nvPr/>
        </p:nvSpPr>
        <p:spPr>
          <a:xfrm>
            <a:off x="557561" y="1527713"/>
            <a:ext cx="10479319" cy="523220"/>
          </a:xfrm>
          <a:prstGeom prst="rect">
            <a:avLst/>
          </a:prstGeom>
          <a:noFill/>
        </p:spPr>
        <p:txBody>
          <a:bodyPr wrap="square" rtlCol="0">
            <a:spAutoFit/>
          </a:bodyPr>
          <a:lstStyle/>
          <a:p>
            <a:r>
              <a:rPr lang="ja-JP" altLang="en-US" sz="2800" dirty="0"/>
              <a:t>クラブのサポートと強化</a:t>
            </a:r>
            <a:endParaRPr kumimoji="1" lang="ja-JP" altLang="en-US" sz="2800" dirty="0"/>
          </a:p>
        </p:txBody>
      </p:sp>
      <p:sp>
        <p:nvSpPr>
          <p:cNvPr id="6" name="テキスト ボックス 5"/>
          <p:cNvSpPr txBox="1"/>
          <p:nvPr/>
        </p:nvSpPr>
        <p:spPr>
          <a:xfrm>
            <a:off x="557561" y="5075145"/>
            <a:ext cx="10479319" cy="523220"/>
          </a:xfrm>
          <a:prstGeom prst="rect">
            <a:avLst/>
          </a:prstGeom>
          <a:noFill/>
        </p:spPr>
        <p:txBody>
          <a:bodyPr wrap="square" rtlCol="0">
            <a:spAutoFit/>
          </a:bodyPr>
          <a:lstStyle/>
          <a:p>
            <a:r>
              <a:rPr lang="ja-JP" altLang="en-US" sz="2800" dirty="0"/>
              <a:t>公共イメージと認知度の強化</a:t>
            </a:r>
            <a:endParaRPr kumimoji="1" lang="ja-JP" altLang="en-US" sz="2800" dirty="0"/>
          </a:p>
        </p:txBody>
      </p:sp>
      <p:sp>
        <p:nvSpPr>
          <p:cNvPr id="7" name="テキスト ボックス 6"/>
          <p:cNvSpPr txBox="1"/>
          <p:nvPr/>
        </p:nvSpPr>
        <p:spPr>
          <a:xfrm>
            <a:off x="557561" y="367990"/>
            <a:ext cx="10270273" cy="707886"/>
          </a:xfrm>
          <a:prstGeom prst="rect">
            <a:avLst/>
          </a:prstGeom>
          <a:noFill/>
        </p:spPr>
        <p:txBody>
          <a:bodyPr wrap="square" rtlCol="0">
            <a:spAutoFit/>
          </a:bodyPr>
          <a:lstStyle/>
          <a:p>
            <a:r>
              <a:rPr kumimoji="1" lang="ja-JP" altLang="en-US" sz="4000" dirty="0"/>
              <a:t>ロータリーの戦略計画</a:t>
            </a:r>
          </a:p>
        </p:txBody>
      </p:sp>
    </p:spTree>
    <p:extLst>
      <p:ext uri="{BB962C8B-B14F-4D97-AF65-F5344CB8AC3E}">
        <p14:creationId xmlns:p14="http://schemas.microsoft.com/office/powerpoint/2010/main" val="38401720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72889" y="5362222"/>
            <a:ext cx="1073856" cy="805392"/>
          </a:xfrm>
          <a:prstGeom prst="rect">
            <a:avLst/>
          </a:prstGeom>
        </p:spPr>
      </p:pic>
      <p:sp>
        <p:nvSpPr>
          <p:cNvPr id="5" name="テキスト ボックス 4"/>
          <p:cNvSpPr txBox="1"/>
          <p:nvPr/>
        </p:nvSpPr>
        <p:spPr>
          <a:xfrm>
            <a:off x="715157" y="1485387"/>
            <a:ext cx="10541422" cy="769441"/>
          </a:xfrm>
          <a:prstGeom prst="rect">
            <a:avLst/>
          </a:prstGeom>
          <a:noFill/>
          <a:ln w="28575">
            <a:solidFill>
              <a:schemeClr val="tx1"/>
            </a:solidFill>
          </a:ln>
        </p:spPr>
        <p:txBody>
          <a:bodyPr wrap="square" rtlCol="0">
            <a:spAutoFit/>
          </a:bodyPr>
          <a:lstStyle/>
          <a:p>
            <a:r>
              <a:rPr kumimoji="1" lang="ja-JP" altLang="en-US" sz="4400" dirty="0"/>
              <a:t>ガバナー・ロータリー財団委員長の目標</a:t>
            </a:r>
          </a:p>
        </p:txBody>
      </p:sp>
      <p:sp>
        <p:nvSpPr>
          <p:cNvPr id="2" name="テキスト ボックス 1"/>
          <p:cNvSpPr txBox="1"/>
          <p:nvPr/>
        </p:nvSpPr>
        <p:spPr>
          <a:xfrm>
            <a:off x="715157" y="3033132"/>
            <a:ext cx="9924586" cy="707886"/>
          </a:xfrm>
          <a:prstGeom prst="rect">
            <a:avLst/>
          </a:prstGeom>
          <a:noFill/>
        </p:spPr>
        <p:txBody>
          <a:bodyPr wrap="square" rtlCol="0">
            <a:spAutoFit/>
          </a:bodyPr>
          <a:lstStyle/>
          <a:p>
            <a:r>
              <a:rPr kumimoji="1" lang="ja-JP" altLang="en-US" sz="4000" dirty="0"/>
              <a:t>地区のリーダーとしてクラブを指導</a:t>
            </a:r>
          </a:p>
        </p:txBody>
      </p:sp>
      <p:sp>
        <p:nvSpPr>
          <p:cNvPr id="3" name="テキスト ボックス 2"/>
          <p:cNvSpPr txBox="1"/>
          <p:nvPr/>
        </p:nvSpPr>
        <p:spPr>
          <a:xfrm>
            <a:off x="715157" y="4460488"/>
            <a:ext cx="10225668" cy="646331"/>
          </a:xfrm>
          <a:prstGeom prst="rect">
            <a:avLst/>
          </a:prstGeom>
          <a:noFill/>
        </p:spPr>
        <p:txBody>
          <a:bodyPr wrap="square" rtlCol="0">
            <a:spAutoFit/>
          </a:bodyPr>
          <a:lstStyle/>
          <a:p>
            <a:r>
              <a:rPr kumimoji="1" lang="ja-JP" altLang="en-US" sz="3600" dirty="0"/>
              <a:t>クラブの自主を優先</a:t>
            </a:r>
          </a:p>
        </p:txBody>
      </p:sp>
    </p:spTree>
    <p:extLst>
      <p:ext uri="{BB962C8B-B14F-4D97-AF65-F5344CB8AC3E}">
        <p14:creationId xmlns:p14="http://schemas.microsoft.com/office/powerpoint/2010/main" val="35683103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76186" y="5445905"/>
            <a:ext cx="1231802" cy="923852"/>
          </a:xfrm>
          <a:prstGeom prst="rect">
            <a:avLst/>
          </a:prstGeom>
        </p:spPr>
      </p:pic>
      <p:sp>
        <p:nvSpPr>
          <p:cNvPr id="5" name="テキスト ボックス 4"/>
          <p:cNvSpPr txBox="1"/>
          <p:nvPr/>
        </p:nvSpPr>
        <p:spPr>
          <a:xfrm>
            <a:off x="721784" y="3626137"/>
            <a:ext cx="11046146" cy="1200329"/>
          </a:xfrm>
          <a:prstGeom prst="rect">
            <a:avLst/>
          </a:prstGeom>
          <a:noFill/>
        </p:spPr>
        <p:txBody>
          <a:bodyPr wrap="square" rtlCol="0">
            <a:spAutoFit/>
          </a:bodyPr>
          <a:lstStyle/>
          <a:p>
            <a:r>
              <a:rPr kumimoji="1" lang="ja-JP" altLang="en-US" sz="3600" dirty="0"/>
              <a:t>ロータリー財団の補助金を申請したプロジェクトを実行する</a:t>
            </a:r>
          </a:p>
        </p:txBody>
      </p:sp>
      <p:sp>
        <p:nvSpPr>
          <p:cNvPr id="7" name="テキスト ボックス 6"/>
          <p:cNvSpPr txBox="1"/>
          <p:nvPr/>
        </p:nvSpPr>
        <p:spPr>
          <a:xfrm>
            <a:off x="1131932" y="482575"/>
            <a:ext cx="6152445" cy="769441"/>
          </a:xfrm>
          <a:prstGeom prst="rect">
            <a:avLst/>
          </a:prstGeom>
          <a:noFill/>
        </p:spPr>
        <p:txBody>
          <a:bodyPr wrap="square" rtlCol="0">
            <a:spAutoFit/>
          </a:bodyPr>
          <a:lstStyle/>
          <a:p>
            <a:r>
              <a:rPr kumimoji="1" lang="ja-JP" altLang="en-US" sz="4400" dirty="0"/>
              <a:t>ロータリー財団の目標</a:t>
            </a:r>
          </a:p>
        </p:txBody>
      </p:sp>
      <p:sp>
        <p:nvSpPr>
          <p:cNvPr id="8" name="テキスト ボックス 7"/>
          <p:cNvSpPr txBox="1"/>
          <p:nvPr/>
        </p:nvSpPr>
        <p:spPr>
          <a:xfrm>
            <a:off x="721784" y="1985368"/>
            <a:ext cx="10748431" cy="646331"/>
          </a:xfrm>
          <a:prstGeom prst="rect">
            <a:avLst/>
          </a:prstGeom>
          <a:noFill/>
        </p:spPr>
        <p:txBody>
          <a:bodyPr wrap="square" rtlCol="0">
            <a:spAutoFit/>
          </a:bodyPr>
          <a:lstStyle/>
          <a:p>
            <a:r>
              <a:rPr kumimoji="1" lang="ja-JP" altLang="en-US" sz="3600" dirty="0"/>
              <a:t>クラブがロータリー財団をより深く理解し活用する</a:t>
            </a:r>
          </a:p>
        </p:txBody>
      </p:sp>
    </p:spTree>
    <p:extLst>
      <p:ext uri="{BB962C8B-B14F-4D97-AF65-F5344CB8AC3E}">
        <p14:creationId xmlns:p14="http://schemas.microsoft.com/office/powerpoint/2010/main" val="4568598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82578" y="5240866"/>
            <a:ext cx="1456268" cy="1092202"/>
          </a:xfrm>
          <a:prstGeom prst="rect">
            <a:avLst/>
          </a:prstGeom>
        </p:spPr>
      </p:pic>
      <p:sp>
        <p:nvSpPr>
          <p:cNvPr id="5" name="テキスト ボックス 4"/>
          <p:cNvSpPr txBox="1"/>
          <p:nvPr/>
        </p:nvSpPr>
        <p:spPr>
          <a:xfrm>
            <a:off x="1749778" y="2420013"/>
            <a:ext cx="8636000" cy="646331"/>
          </a:xfrm>
          <a:prstGeom prst="rect">
            <a:avLst/>
          </a:prstGeom>
          <a:noFill/>
        </p:spPr>
        <p:txBody>
          <a:bodyPr wrap="square" rtlCol="0">
            <a:spAutoFit/>
          </a:bodyPr>
          <a:lstStyle/>
          <a:p>
            <a:r>
              <a:rPr kumimoji="1" lang="ja-JP" altLang="en-US" sz="3600" dirty="0"/>
              <a:t>「ロータリアンの心を奮い立たせよう」</a:t>
            </a:r>
          </a:p>
        </p:txBody>
      </p:sp>
      <p:sp>
        <p:nvSpPr>
          <p:cNvPr id="6" name="テキスト ボックス 5"/>
          <p:cNvSpPr txBox="1"/>
          <p:nvPr/>
        </p:nvSpPr>
        <p:spPr>
          <a:xfrm>
            <a:off x="1749778" y="891822"/>
            <a:ext cx="8952089" cy="646331"/>
          </a:xfrm>
          <a:prstGeom prst="rect">
            <a:avLst/>
          </a:prstGeom>
          <a:noFill/>
        </p:spPr>
        <p:txBody>
          <a:bodyPr wrap="square" rtlCol="0">
            <a:spAutoFit/>
          </a:bodyPr>
          <a:lstStyle/>
          <a:p>
            <a:r>
              <a:rPr kumimoji="1" lang="en-US" altLang="ja-JP" sz="3600" i="1" dirty="0"/>
              <a:t>Be the Inspiration</a:t>
            </a:r>
            <a:endParaRPr kumimoji="1" lang="ja-JP" altLang="en-US" sz="3600" i="1" dirty="0"/>
          </a:p>
        </p:txBody>
      </p:sp>
    </p:spTree>
    <p:extLst>
      <p:ext uri="{BB962C8B-B14F-4D97-AF65-F5344CB8AC3E}">
        <p14:creationId xmlns:p14="http://schemas.microsoft.com/office/powerpoint/2010/main" val="40576590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29334" y="5251626"/>
            <a:ext cx="1333500" cy="1000125"/>
          </a:xfrm>
          <a:prstGeom prst="rect">
            <a:avLst/>
          </a:prstGeom>
        </p:spPr>
      </p:pic>
      <p:sp>
        <p:nvSpPr>
          <p:cNvPr id="5" name="テキスト ボックス 4"/>
          <p:cNvSpPr txBox="1"/>
          <p:nvPr/>
        </p:nvSpPr>
        <p:spPr>
          <a:xfrm>
            <a:off x="709448" y="531674"/>
            <a:ext cx="11066240" cy="1754326"/>
          </a:xfrm>
          <a:prstGeom prst="rect">
            <a:avLst/>
          </a:prstGeom>
          <a:noFill/>
        </p:spPr>
        <p:txBody>
          <a:bodyPr wrap="square" rtlCol="0">
            <a:spAutoFit/>
          </a:bodyPr>
          <a:lstStyle/>
          <a:p>
            <a:r>
              <a:rPr kumimoji="1" lang="ja-JP" altLang="en-US" sz="3600" dirty="0"/>
              <a:t>ロータリー財団の補助金（地区補助金・グローバル補助金）を申請したプロジェクトを実行すれば、ロータリー財団を理解できる</a:t>
            </a:r>
          </a:p>
        </p:txBody>
      </p:sp>
      <p:sp>
        <p:nvSpPr>
          <p:cNvPr id="2" name="テキスト ボックス 1">
            <a:extLst>
              <a:ext uri="{FF2B5EF4-FFF2-40B4-BE49-F238E27FC236}">
                <a16:creationId xmlns:a16="http://schemas.microsoft.com/office/drawing/2014/main" id="{C4D973D3-B7A5-4098-9873-5666E607A2C4}"/>
              </a:ext>
            </a:extLst>
          </p:cNvPr>
          <p:cNvSpPr txBox="1"/>
          <p:nvPr/>
        </p:nvSpPr>
        <p:spPr>
          <a:xfrm>
            <a:off x="711790" y="2782669"/>
            <a:ext cx="9617544" cy="646331"/>
          </a:xfrm>
          <a:prstGeom prst="rect">
            <a:avLst/>
          </a:prstGeom>
          <a:noFill/>
        </p:spPr>
        <p:txBody>
          <a:bodyPr wrap="square" rtlCol="0">
            <a:spAutoFit/>
          </a:bodyPr>
          <a:lstStyle/>
          <a:p>
            <a:r>
              <a:rPr kumimoji="1" lang="en-US" altLang="ja-JP" sz="3600" dirty="0"/>
              <a:t>DDF</a:t>
            </a:r>
            <a:r>
              <a:rPr kumimoji="1" lang="ja-JP" altLang="en-US" sz="3600" dirty="0"/>
              <a:t>の繰越額をできるだけ減少する</a:t>
            </a:r>
          </a:p>
        </p:txBody>
      </p:sp>
      <p:sp>
        <p:nvSpPr>
          <p:cNvPr id="3" name="テキスト ボックス 2">
            <a:extLst>
              <a:ext uri="{FF2B5EF4-FFF2-40B4-BE49-F238E27FC236}">
                <a16:creationId xmlns:a16="http://schemas.microsoft.com/office/drawing/2014/main" id="{201E3005-F387-4A0C-A806-1CE1F7CAAAB2}"/>
              </a:ext>
            </a:extLst>
          </p:cNvPr>
          <p:cNvSpPr txBox="1"/>
          <p:nvPr/>
        </p:nvSpPr>
        <p:spPr>
          <a:xfrm>
            <a:off x="709447" y="4174408"/>
            <a:ext cx="10830911" cy="584775"/>
          </a:xfrm>
          <a:prstGeom prst="rect">
            <a:avLst/>
          </a:prstGeom>
          <a:noFill/>
        </p:spPr>
        <p:txBody>
          <a:bodyPr wrap="square" rtlCol="0">
            <a:spAutoFit/>
          </a:bodyPr>
          <a:lstStyle/>
          <a:p>
            <a:r>
              <a:rPr kumimoji="1" lang="ja-JP" altLang="en-US" sz="3200" dirty="0"/>
              <a:t>地区補助金（</a:t>
            </a:r>
            <a:r>
              <a:rPr kumimoji="1" lang="en-US" altLang="ja-JP" sz="3200" dirty="0"/>
              <a:t>DG</a:t>
            </a:r>
            <a:r>
              <a:rPr kumimoji="1" lang="ja-JP" altLang="en-US" sz="3200" dirty="0"/>
              <a:t>） 、グローバル補助金（</a:t>
            </a:r>
            <a:r>
              <a:rPr kumimoji="1" lang="en-US" altLang="ja-JP" sz="3200" dirty="0"/>
              <a:t>GG</a:t>
            </a:r>
            <a:r>
              <a:rPr kumimoji="1" lang="ja-JP" altLang="en-US" sz="3200" dirty="0"/>
              <a:t>）の申請を増加する</a:t>
            </a:r>
          </a:p>
        </p:txBody>
      </p:sp>
    </p:spTree>
    <p:extLst>
      <p:ext uri="{BB962C8B-B14F-4D97-AF65-F5344CB8AC3E}">
        <p14:creationId xmlns:p14="http://schemas.microsoft.com/office/powerpoint/2010/main" val="17769901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E8D1C94F-5371-4C47-A6B8-3B78DB36E644}"/>
              </a:ext>
            </a:extLst>
          </p:cNvPr>
          <p:cNvSpPr txBox="1"/>
          <p:nvPr/>
        </p:nvSpPr>
        <p:spPr>
          <a:xfrm>
            <a:off x="1058823" y="1067416"/>
            <a:ext cx="9525663" cy="1200329"/>
          </a:xfrm>
          <a:prstGeom prst="rect">
            <a:avLst/>
          </a:prstGeom>
          <a:noFill/>
        </p:spPr>
        <p:txBody>
          <a:bodyPr wrap="square" rtlCol="0">
            <a:spAutoFit/>
          </a:bodyPr>
          <a:lstStyle/>
          <a:p>
            <a:r>
              <a:rPr kumimoji="1" lang="ja-JP" altLang="en-US" sz="3600" dirty="0"/>
              <a:t>グローバル補助金のプロジェクトをクラブが実行するため</a:t>
            </a:r>
            <a:r>
              <a:rPr lang="ja-JP" altLang="en-US" sz="3600" dirty="0"/>
              <a:t>の</a:t>
            </a:r>
            <a:r>
              <a:rPr kumimoji="1" lang="ja-JP" altLang="en-US" sz="3600" dirty="0"/>
              <a:t>アイデアと援助を提供する</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98797" y="5267519"/>
            <a:ext cx="1335088"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100190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B67B46B1-5327-413C-A2B2-85BA1B5F2DC4}"/>
              </a:ext>
            </a:extLst>
          </p:cNvPr>
          <p:cNvSpPr txBox="1"/>
          <p:nvPr/>
        </p:nvSpPr>
        <p:spPr>
          <a:xfrm>
            <a:off x="534062" y="305068"/>
            <a:ext cx="11123875" cy="6247864"/>
          </a:xfrm>
          <a:prstGeom prst="rect">
            <a:avLst/>
          </a:prstGeom>
          <a:noFill/>
        </p:spPr>
        <p:txBody>
          <a:bodyPr wrap="square" rtlCol="0">
            <a:spAutoFit/>
          </a:bodyPr>
          <a:lstStyle/>
          <a:p>
            <a:r>
              <a:rPr kumimoji="1" lang="ja-JP" altLang="en-US" sz="2000" dirty="0"/>
              <a:t>私案</a:t>
            </a:r>
          </a:p>
          <a:p>
            <a:r>
              <a:rPr kumimoji="1" lang="ja-JP" altLang="en-US" sz="2000" dirty="0"/>
              <a:t>★　補助金の申請経験の少ないクラブ、経験のないクラブに、地区補助金の申請</a:t>
            </a:r>
          </a:p>
          <a:p>
            <a:r>
              <a:rPr kumimoji="1" lang="ja-JP" altLang="en-US" sz="2000" dirty="0"/>
              <a:t>　　から始めてグローバル補助金の申請を出来るように指導する。必要な情報提供</a:t>
            </a:r>
          </a:p>
          <a:p>
            <a:r>
              <a:rPr kumimoji="1" lang="ja-JP" altLang="en-US" sz="2000" dirty="0"/>
              <a:t>　　をする。</a:t>
            </a:r>
          </a:p>
          <a:p>
            <a:endParaRPr kumimoji="1" lang="ja-JP" altLang="en-US" sz="2000" dirty="0"/>
          </a:p>
          <a:p>
            <a:r>
              <a:rPr kumimoji="1" lang="ja-JP" altLang="en-US" sz="2000" dirty="0"/>
              <a:t>★　「</a:t>
            </a:r>
            <a:r>
              <a:rPr kumimoji="1" lang="en-US" altLang="ja-JP" sz="2000" dirty="0"/>
              <a:t>MY ROTARY⇒</a:t>
            </a:r>
            <a:r>
              <a:rPr kumimoji="1" lang="ja-JP" altLang="en-US" sz="2000" dirty="0"/>
              <a:t>運営する⇒ロータリークラブ・セントラル⇒レポート」からの情報、</a:t>
            </a:r>
          </a:p>
          <a:p>
            <a:r>
              <a:rPr kumimoji="1" lang="ja-JP" altLang="en-US" sz="2000" dirty="0"/>
              <a:t>　　あるいはロータリーショーケースの活用を研究して利用する。＝プロジェクトのヒン</a:t>
            </a:r>
          </a:p>
          <a:p>
            <a:r>
              <a:rPr kumimoji="1" lang="ja-JP" altLang="en-US" sz="2000" dirty="0"/>
              <a:t>　　トを得る。</a:t>
            </a:r>
          </a:p>
          <a:p>
            <a:endParaRPr kumimoji="1" lang="ja-JP" altLang="en-US" sz="2000" dirty="0"/>
          </a:p>
          <a:p>
            <a:r>
              <a:rPr kumimoji="1" lang="ja-JP" altLang="en-US" sz="2000" dirty="0"/>
              <a:t>★　海外パートナーを探す。東南アジア地区がやりやすい。アフリカ、中南米地区など</a:t>
            </a:r>
          </a:p>
          <a:p>
            <a:r>
              <a:rPr kumimoji="1" lang="ja-JP" altLang="en-US" sz="2000" dirty="0"/>
              <a:t>　　も考えられる。</a:t>
            </a:r>
            <a:r>
              <a:rPr kumimoji="1" lang="ja-JP" altLang="en-US" sz="2000" dirty="0">
                <a:solidFill>
                  <a:srgbClr val="FF0000"/>
                </a:solidFill>
              </a:rPr>
              <a:t>地区補助金を利用した「地域調査」の実施計画</a:t>
            </a:r>
            <a:r>
              <a:rPr kumimoji="1" lang="ja-JP" altLang="en-US" sz="2000" dirty="0"/>
              <a:t>。</a:t>
            </a:r>
          </a:p>
          <a:p>
            <a:endParaRPr kumimoji="1" lang="ja-JP" altLang="en-US" sz="2000" dirty="0"/>
          </a:p>
          <a:p>
            <a:r>
              <a:rPr kumimoji="1" lang="ja-JP" altLang="en-US" sz="2000" dirty="0"/>
              <a:t>★　世界各地</a:t>
            </a:r>
            <a:r>
              <a:rPr kumimoji="1" lang="en-US" altLang="ja-JP" sz="2000" dirty="0"/>
              <a:t>40</a:t>
            </a:r>
            <a:r>
              <a:rPr kumimoji="1" lang="ja-JP" altLang="en-US" sz="2000" dirty="0"/>
              <a:t>リジョン（ゾーン）の</a:t>
            </a:r>
            <a:r>
              <a:rPr kumimoji="1" lang="en-US" altLang="ja-JP" sz="2000" dirty="0"/>
              <a:t>RRFC</a:t>
            </a:r>
            <a:r>
              <a:rPr kumimoji="1" lang="ja-JP" altLang="en-US" sz="2000" dirty="0"/>
              <a:t>との連携を築く。</a:t>
            </a:r>
            <a:r>
              <a:rPr kumimoji="1" lang="en-US" altLang="ja-JP" sz="2000" dirty="0"/>
              <a:t>RI</a:t>
            </a:r>
            <a:r>
              <a:rPr kumimoji="1" lang="ja-JP" altLang="en-US" sz="2000" dirty="0"/>
              <a:t>理事、</a:t>
            </a:r>
            <a:r>
              <a:rPr kumimoji="1" lang="en-US" altLang="ja-JP" sz="2000" dirty="0"/>
              <a:t>TRF</a:t>
            </a:r>
            <a:r>
              <a:rPr kumimoji="1" lang="ja-JP" altLang="en-US" sz="2000" dirty="0"/>
              <a:t>管理委員、</a:t>
            </a:r>
            <a:r>
              <a:rPr kumimoji="1" lang="en-US" altLang="ja-JP" sz="2000" dirty="0"/>
              <a:t>RI</a:t>
            </a:r>
            <a:r>
              <a:rPr kumimoji="1" lang="ja-JP" altLang="en-US" sz="2000" dirty="0"/>
              <a:t>専</a:t>
            </a:r>
          </a:p>
          <a:p>
            <a:r>
              <a:rPr kumimoji="1" lang="ja-JP" altLang="en-US" sz="2000" dirty="0"/>
              <a:t>　　門職員との連携を構築して、グローバル補助員のプロジェクトを成功に導く。</a:t>
            </a:r>
          </a:p>
          <a:p>
            <a:endParaRPr kumimoji="1" lang="ja-JP" altLang="en-US" sz="2000" dirty="0"/>
          </a:p>
          <a:p>
            <a:r>
              <a:rPr kumimoji="1" lang="ja-JP" altLang="en-US" sz="2000" dirty="0"/>
              <a:t>★　</a:t>
            </a:r>
            <a:r>
              <a:rPr kumimoji="1" lang="en-US" altLang="ja-JP" sz="2000" dirty="0"/>
              <a:t>EMGA</a:t>
            </a:r>
            <a:r>
              <a:rPr kumimoji="1" lang="ja-JP" altLang="en-US" sz="2000" dirty="0"/>
              <a:t>との協力のもと、ファンドレイジングを推進する。</a:t>
            </a:r>
          </a:p>
          <a:p>
            <a:endParaRPr kumimoji="1" lang="ja-JP" altLang="en-US" sz="2000" dirty="0"/>
          </a:p>
          <a:p>
            <a:r>
              <a:rPr kumimoji="1" lang="ja-JP" altLang="en-US" sz="2000" dirty="0"/>
              <a:t>★　</a:t>
            </a:r>
            <a:r>
              <a:rPr kumimoji="1" lang="en-US" altLang="ja-JP" sz="2000" dirty="0"/>
              <a:t>EDNZC</a:t>
            </a:r>
            <a:r>
              <a:rPr kumimoji="1" lang="ja-JP" altLang="en-US" sz="2000" dirty="0"/>
              <a:t>との協力においてポリオ撲滅資金の目標達成に努める。</a:t>
            </a:r>
          </a:p>
          <a:p>
            <a:endParaRPr kumimoji="1" lang="ja-JP" altLang="en-US" sz="2000" dirty="0"/>
          </a:p>
          <a:p>
            <a:r>
              <a:rPr kumimoji="1" lang="ja-JP" altLang="en-US" sz="2000" dirty="0"/>
              <a:t>★　平和センターへの支援目標の達成に努める。</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21099" y="5334426"/>
            <a:ext cx="1335088"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772225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358C1FBF-BEC5-43FF-9999-224AB558B7AE}"/>
              </a:ext>
            </a:extLst>
          </p:cNvPr>
          <p:cNvSpPr txBox="1"/>
          <p:nvPr/>
        </p:nvSpPr>
        <p:spPr>
          <a:xfrm flipH="1">
            <a:off x="403117" y="413331"/>
            <a:ext cx="2300669" cy="707886"/>
          </a:xfrm>
          <a:prstGeom prst="rect">
            <a:avLst/>
          </a:prstGeom>
          <a:noFill/>
        </p:spPr>
        <p:txBody>
          <a:bodyPr wrap="square" rtlCol="0">
            <a:spAutoFit/>
          </a:bodyPr>
          <a:lstStyle/>
          <a:p>
            <a:r>
              <a:rPr kumimoji="1" lang="ja-JP" altLang="en-US" sz="4000" dirty="0"/>
              <a:t>参考資料</a:t>
            </a:r>
          </a:p>
        </p:txBody>
      </p:sp>
      <p:graphicFrame>
        <p:nvGraphicFramePr>
          <p:cNvPr id="5" name="オブジェクト 4">
            <a:extLst>
              <a:ext uri="{FF2B5EF4-FFF2-40B4-BE49-F238E27FC236}">
                <a16:creationId xmlns:a16="http://schemas.microsoft.com/office/drawing/2014/main" id="{7F6C910D-5B9F-4320-BBDE-6A665F9BF208}"/>
              </a:ext>
            </a:extLst>
          </p:cNvPr>
          <p:cNvGraphicFramePr>
            <a:graphicFrameLocks noChangeAspect="1"/>
          </p:cNvGraphicFramePr>
          <p:nvPr>
            <p:extLst>
              <p:ext uri="{D42A27DB-BD31-4B8C-83A1-F6EECF244321}">
                <p14:modId xmlns:p14="http://schemas.microsoft.com/office/powerpoint/2010/main" val="2246063884"/>
              </p:ext>
            </p:extLst>
          </p:nvPr>
        </p:nvGraphicFramePr>
        <p:xfrm>
          <a:off x="2868341" y="413331"/>
          <a:ext cx="8331200" cy="6221645"/>
        </p:xfrm>
        <a:graphic>
          <a:graphicData uri="http://schemas.openxmlformats.org/presentationml/2006/ole">
            <mc:AlternateContent xmlns:mc="http://schemas.openxmlformats.org/markup-compatibility/2006">
              <mc:Choice xmlns:v="urn:schemas-microsoft-com:vml" Requires="v">
                <p:oleObj spid="_x0000_s1041" name="文書" r:id="rId3" imgW="6287398" imgH="4928386" progId="Word.Document.12">
                  <p:embed/>
                </p:oleObj>
              </mc:Choice>
              <mc:Fallback>
                <p:oleObj name="文書" r:id="rId3" imgW="6287398" imgH="4928386" progId="Word.Document.12">
                  <p:embed/>
                  <p:pic>
                    <p:nvPicPr>
                      <p:cNvPr id="0" name="Picture 5"/>
                      <p:cNvPicPr>
                        <a:picLocks noChangeAspect="1" noChangeArrowheads="1"/>
                      </p:cNvPicPr>
                      <p:nvPr/>
                    </p:nvPicPr>
                    <p:blipFill>
                      <a:blip r:embed="rId4"/>
                      <a:srcRect/>
                      <a:stretch>
                        <a:fillRect/>
                      </a:stretch>
                    </p:blipFill>
                    <p:spPr bwMode="auto">
                      <a:xfrm>
                        <a:off x="2868341" y="413331"/>
                        <a:ext cx="8331200" cy="6221645"/>
                      </a:xfrm>
                      <a:prstGeom prst="rect">
                        <a:avLst/>
                      </a:prstGeom>
                      <a:noFill/>
                    </p:spPr>
                  </p:pic>
                </p:oleObj>
              </mc:Fallback>
            </mc:AlternateContent>
          </a:graphicData>
        </a:graphic>
      </p:graphicFrame>
      <p:pic>
        <p:nvPicPr>
          <p:cNvPr id="1032" name="Picture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48805" y="5434788"/>
            <a:ext cx="1335088"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テキスト ボックス 1"/>
          <p:cNvSpPr txBox="1"/>
          <p:nvPr/>
        </p:nvSpPr>
        <p:spPr>
          <a:xfrm>
            <a:off x="355675" y="2670045"/>
            <a:ext cx="2128210" cy="369332"/>
          </a:xfrm>
          <a:prstGeom prst="rect">
            <a:avLst/>
          </a:prstGeom>
          <a:noFill/>
          <a:ln>
            <a:solidFill>
              <a:schemeClr val="tx1"/>
            </a:solidFill>
          </a:ln>
        </p:spPr>
        <p:txBody>
          <a:bodyPr wrap="square" rtlCol="0">
            <a:spAutoFit/>
          </a:bodyPr>
          <a:lstStyle/>
          <a:p>
            <a:r>
              <a:rPr kumimoji="1" lang="ja-JP" altLang="en-US" b="1" dirty="0"/>
              <a:t>水の給水管延長</a:t>
            </a:r>
          </a:p>
        </p:txBody>
      </p:sp>
      <p:sp>
        <p:nvSpPr>
          <p:cNvPr id="3" name="テキスト ボックス 2"/>
          <p:cNvSpPr txBox="1"/>
          <p:nvPr/>
        </p:nvSpPr>
        <p:spPr>
          <a:xfrm>
            <a:off x="352243" y="3412273"/>
            <a:ext cx="2128210" cy="369332"/>
          </a:xfrm>
          <a:prstGeom prst="rect">
            <a:avLst/>
          </a:prstGeom>
          <a:noFill/>
          <a:ln>
            <a:solidFill>
              <a:schemeClr val="tx1"/>
            </a:solidFill>
          </a:ln>
        </p:spPr>
        <p:txBody>
          <a:bodyPr wrap="square" rtlCol="0">
            <a:spAutoFit/>
          </a:bodyPr>
          <a:lstStyle/>
          <a:p>
            <a:r>
              <a:rPr kumimoji="1" lang="ja-JP" altLang="en-US" b="1" dirty="0"/>
              <a:t>母子の健康</a:t>
            </a:r>
          </a:p>
        </p:txBody>
      </p:sp>
      <p:sp>
        <p:nvSpPr>
          <p:cNvPr id="6" name="テキスト ボックス 5"/>
          <p:cNvSpPr txBox="1"/>
          <p:nvPr/>
        </p:nvSpPr>
        <p:spPr>
          <a:xfrm>
            <a:off x="352244" y="4170556"/>
            <a:ext cx="2128210" cy="369332"/>
          </a:xfrm>
          <a:prstGeom prst="rect">
            <a:avLst/>
          </a:prstGeom>
          <a:noFill/>
          <a:ln>
            <a:solidFill>
              <a:schemeClr val="tx1"/>
            </a:solidFill>
          </a:ln>
        </p:spPr>
        <p:txBody>
          <a:bodyPr wrap="square" rtlCol="0">
            <a:spAutoFit/>
          </a:bodyPr>
          <a:lstStyle/>
          <a:p>
            <a:r>
              <a:rPr kumimoji="1" lang="ja-JP" altLang="en-US" b="1" dirty="0"/>
              <a:t>健康診断</a:t>
            </a:r>
          </a:p>
        </p:txBody>
      </p:sp>
      <p:sp>
        <p:nvSpPr>
          <p:cNvPr id="7" name="テキスト ボックス 6"/>
          <p:cNvSpPr txBox="1"/>
          <p:nvPr/>
        </p:nvSpPr>
        <p:spPr>
          <a:xfrm>
            <a:off x="352244" y="4884234"/>
            <a:ext cx="2128209" cy="369332"/>
          </a:xfrm>
          <a:prstGeom prst="rect">
            <a:avLst/>
          </a:prstGeom>
          <a:noFill/>
          <a:ln>
            <a:solidFill>
              <a:schemeClr val="tx1"/>
            </a:solidFill>
          </a:ln>
        </p:spPr>
        <p:txBody>
          <a:bodyPr wrap="square" rtlCol="0">
            <a:spAutoFit/>
          </a:bodyPr>
          <a:lstStyle/>
          <a:p>
            <a:r>
              <a:rPr kumimoji="1" lang="ja-JP" altLang="en-US" b="1" dirty="0"/>
              <a:t>車の修理</a:t>
            </a:r>
          </a:p>
        </p:txBody>
      </p:sp>
      <p:sp>
        <p:nvSpPr>
          <p:cNvPr id="8" name="テキスト ボックス 7"/>
          <p:cNvSpPr txBox="1"/>
          <p:nvPr/>
        </p:nvSpPr>
        <p:spPr>
          <a:xfrm>
            <a:off x="352243" y="1589720"/>
            <a:ext cx="2124778" cy="369332"/>
          </a:xfrm>
          <a:prstGeom prst="rect">
            <a:avLst/>
          </a:prstGeom>
          <a:noFill/>
          <a:ln w="38100">
            <a:solidFill>
              <a:schemeClr val="tx1"/>
            </a:solidFill>
          </a:ln>
        </p:spPr>
        <p:txBody>
          <a:bodyPr wrap="square" rtlCol="0">
            <a:spAutoFit/>
          </a:bodyPr>
          <a:lstStyle/>
          <a:p>
            <a:r>
              <a:rPr kumimoji="1" lang="ja-JP" altLang="en-US" b="1" dirty="0"/>
              <a:t>プロジェクトの例</a:t>
            </a:r>
          </a:p>
        </p:txBody>
      </p:sp>
    </p:spTree>
    <p:extLst>
      <p:ext uri="{BB962C8B-B14F-4D97-AF65-F5344CB8AC3E}">
        <p14:creationId xmlns:p14="http://schemas.microsoft.com/office/powerpoint/2010/main" val="336577842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127</TotalTime>
  <Words>241</Words>
  <Application>Microsoft Office PowerPoint</Application>
  <PresentationFormat>ワイド画面</PresentationFormat>
  <Paragraphs>48</Paragraphs>
  <Slides>9</Slides>
  <Notes>0</Notes>
  <HiddenSlides>0</HiddenSlides>
  <MMClips>0</MMClips>
  <ScaleCrop>false</ScaleCrop>
  <HeadingPairs>
    <vt:vector size="8" baseType="variant">
      <vt:variant>
        <vt:lpstr>使用されているフォント</vt:lpstr>
      </vt:variant>
      <vt:variant>
        <vt:i4>3</vt:i4>
      </vt:variant>
      <vt:variant>
        <vt:lpstr>テーマ</vt:lpstr>
      </vt:variant>
      <vt:variant>
        <vt:i4>1</vt:i4>
      </vt:variant>
      <vt:variant>
        <vt:lpstr>埋め込まれた OLE サーバー</vt:lpstr>
      </vt:variant>
      <vt:variant>
        <vt:i4>1</vt:i4>
      </vt:variant>
      <vt:variant>
        <vt:lpstr>スライド タイトル</vt:lpstr>
      </vt:variant>
      <vt:variant>
        <vt:i4>9</vt:i4>
      </vt:variant>
    </vt:vector>
  </HeadingPairs>
  <TitlesOfParts>
    <vt:vector size="14" baseType="lpstr">
      <vt:lpstr>游ゴシック</vt:lpstr>
      <vt:lpstr>游ゴシック Light</vt:lpstr>
      <vt:lpstr>Arial</vt:lpstr>
      <vt:lpstr>Office テーマ</vt:lpstr>
      <vt:lpstr>文書</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田村 泰三</dc:creator>
  <cp:lastModifiedBy>owner</cp:lastModifiedBy>
  <cp:revision>23</cp:revision>
  <dcterms:created xsi:type="dcterms:W3CDTF">2018-06-10T06:08:04Z</dcterms:created>
  <dcterms:modified xsi:type="dcterms:W3CDTF">2018-07-13T06:41:36Z</dcterms:modified>
</cp:coreProperties>
</file>